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  <p:sldMasterId id="2147483753" r:id="rId2"/>
  </p:sldMasterIdLst>
  <p:sldIdLst>
    <p:sldId id="283" r:id="rId3"/>
    <p:sldId id="285" r:id="rId4"/>
    <p:sldId id="284" r:id="rId5"/>
    <p:sldId id="28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16"/>
    <a:srgbClr val="F0F0F0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100" d="100"/>
          <a:sy n="100" d="100"/>
        </p:scale>
        <p:origin x="-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23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05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08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26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78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93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391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6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0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7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870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9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4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9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4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7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3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9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19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2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76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9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7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78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2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8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57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0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A22-E2CF-454D-907E-46D1041B135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8156-CAD3-4A14-AE26-B399FC44BEDF}" type="datetimeFigureOut">
              <a:rPr kumimoji="1" lang="ja-JP" altLang="en-US" smtClean="0"/>
              <a:t>2023/5/7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84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21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811108" y="5085184"/>
            <a:ext cx="345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も り ぎ わ   　　 た か し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11108" y="5381585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森際　孝司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45622" y="792763"/>
            <a:ext cx="7856906" cy="2376264"/>
          </a:xfrm>
        </p:spPr>
        <p:txBody>
          <a:bodyPr/>
          <a:lstStyle/>
          <a:p>
            <a:pPr algn="l"/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第</a:t>
            </a:r>
            <a: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回</a:t>
            </a:r>
            <a:br>
              <a:rPr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授業の雰囲気をつかむ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5146500"/>
            <a:ext cx="5089585" cy="839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22225">
                  <a:solidFill>
                    <a:srgbClr val="F8931D"/>
                  </a:solidFill>
                  <a:prstDash val="solid"/>
                </a:ln>
                <a:solidFill>
                  <a:srgbClr val="F8931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j-cs"/>
              </a:rPr>
              <a:t>第</a:t>
            </a:r>
            <a:r>
              <a:rPr kumimoji="1" lang="en-US" altLang="ja-JP" sz="3200" b="1" i="0" u="none" strike="noStrike" kern="1200" cap="none" spc="0" normalizeH="0" baseline="0" noProof="0" dirty="0">
                <a:ln w="22225">
                  <a:solidFill>
                    <a:srgbClr val="F8931D"/>
                  </a:solidFill>
                  <a:prstDash val="solid"/>
                </a:ln>
                <a:solidFill>
                  <a:srgbClr val="F8931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j-cs"/>
              </a:rPr>
              <a:t>2</a:t>
            </a:r>
            <a:r>
              <a:rPr kumimoji="1" lang="ja-JP" altLang="en-US" sz="3200" b="1" i="0" u="none" strike="noStrike" kern="1200" cap="none" spc="0" normalizeH="0" baseline="0" noProof="0" dirty="0">
                <a:ln w="22225">
                  <a:solidFill>
                    <a:srgbClr val="F8931D"/>
                  </a:solidFill>
                  <a:prstDash val="solid"/>
                </a:ln>
                <a:solidFill>
                  <a:srgbClr val="F8931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j-cs"/>
              </a:rPr>
              <a:t>章　</a:t>
            </a:r>
            <a:r>
              <a:rPr kumimoji="1" lang="en-US" altLang="ja-JP" sz="4800" b="1" i="0" u="none" strike="noStrike" kern="1200" cap="none" spc="0" normalizeH="0" baseline="0" noProof="0" dirty="0">
                <a:ln w="22225">
                  <a:solidFill>
                    <a:srgbClr val="F8931D"/>
                  </a:solidFill>
                  <a:prstDash val="solid"/>
                </a:ln>
                <a:solidFill>
                  <a:srgbClr val="F8931D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j-cs"/>
              </a:rPr>
              <a:t>PowerPoint</a:t>
            </a:r>
            <a:endParaRPr kumimoji="1" lang="ja-JP" altLang="en-US" sz="3200" b="1" i="0" u="none" strike="noStrike" kern="1200" cap="none" spc="0" normalizeH="0" baseline="0" noProof="0" dirty="0">
              <a:ln w="22225">
                <a:solidFill>
                  <a:srgbClr val="F8931D"/>
                </a:solidFill>
                <a:prstDash val="solid"/>
              </a:ln>
              <a:solidFill>
                <a:srgbClr val="F8931D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4" name="!!教科書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875C486-54C4-53A1-8E26-EC30AA5A1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491226" cy="5104712"/>
          </a:xfrm>
          <a:prstGeom prst="rect">
            <a:avLst/>
          </a:prstGeom>
        </p:spPr>
      </p:pic>
      <p:pic>
        <p:nvPicPr>
          <p:cNvPr id="7" name="!!担当者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4490" y="3861049"/>
            <a:ext cx="3982190" cy="2996952"/>
          </a:xfrm>
          <a:prstGeom prst="rect">
            <a:avLst/>
          </a:prstGeom>
        </p:spPr>
      </p:pic>
      <p:pic>
        <p:nvPicPr>
          <p:cNvPr id="1028" name="!!猫" descr="太った猫のイラスト">
            <a:extLst>
              <a:ext uri="{FF2B5EF4-FFF2-40B4-BE49-F238E27FC236}">
                <a16:creationId xmlns:a16="http://schemas.microsoft.com/office/drawing/2014/main" id="{CB7604A2-F0CB-0E11-F4A7-71E7E88D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46" y="3169027"/>
            <a:ext cx="1893908" cy="21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3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D771BE-FD15-C206-BABC-B8847D79BE46}"/>
              </a:ext>
            </a:extLst>
          </p:cNvPr>
          <p:cNvSpPr txBox="1"/>
          <p:nvPr/>
        </p:nvSpPr>
        <p:spPr>
          <a:xfrm>
            <a:off x="4690338" y="920621"/>
            <a:ext cx="7290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科目名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PC</a:t>
            </a: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活用プレゼンテーション演習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授業の概要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考えを的確に表現する資料の作成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情報機器の特性を生かす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効率的なプレゼンをする</a:t>
            </a:r>
            <a:r>
              <a:rPr kumimoji="1"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課題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全</a:t>
            </a:r>
            <a:r>
              <a:rPr kumimoji="1"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課題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24</a:t>
            </a: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時間以内にフィードバック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期限内再提出可</a:t>
            </a:r>
            <a:endParaRPr kumimoji="1"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" name="!!教科書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AF542245-3042-F622-74CF-44CC76486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690339" cy="6858000"/>
          </a:xfrm>
          <a:prstGeom prst="rect">
            <a:avLst/>
          </a:prstGeom>
        </p:spPr>
      </p:pic>
      <p:pic>
        <p:nvPicPr>
          <p:cNvPr id="5" name="!!担当者">
            <a:extLst>
              <a:ext uri="{FF2B5EF4-FFF2-40B4-BE49-F238E27FC236}">
                <a16:creationId xmlns:a16="http://schemas.microsoft.com/office/drawing/2014/main" id="{F2B3237F-7222-82AF-EE9A-B5E2DA184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672" y="5226381"/>
            <a:ext cx="2168008" cy="1631619"/>
          </a:xfrm>
          <a:prstGeom prst="rect">
            <a:avLst/>
          </a:prstGeom>
        </p:spPr>
      </p:pic>
      <p:pic>
        <p:nvPicPr>
          <p:cNvPr id="3" name="!!猫" descr="太った猫のイラスト">
            <a:extLst>
              <a:ext uri="{FF2B5EF4-FFF2-40B4-BE49-F238E27FC236}">
                <a16:creationId xmlns:a16="http://schemas.microsoft.com/office/drawing/2014/main" id="{F93E37CA-E249-EBE4-F446-2CB34997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91" y="363894"/>
            <a:ext cx="1821814" cy="20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88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猫" descr="太った猫のイラスト">
            <a:extLst>
              <a:ext uri="{FF2B5EF4-FFF2-40B4-BE49-F238E27FC236}">
                <a16:creationId xmlns:a16="http://schemas.microsoft.com/office/drawing/2014/main" id="{FF849918-8A2F-D1A7-1546-B8EAFE76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0" y="264160"/>
            <a:ext cx="5797686" cy="65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0AA25CA1-9A06-3E52-319E-3A47E246D26F}"/>
              </a:ext>
            </a:extLst>
          </p:cNvPr>
          <p:cNvSpPr/>
          <p:nvPr/>
        </p:nvSpPr>
        <p:spPr>
          <a:xfrm>
            <a:off x="152400" y="345440"/>
            <a:ext cx="6725920" cy="2052320"/>
          </a:xfrm>
          <a:prstGeom prst="wedgeEllipseCallout">
            <a:avLst>
              <a:gd name="adj1" fmla="val 53184"/>
              <a:gd name="adj2" fmla="val 41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プレゼンテーション実務士</a:t>
            </a:r>
            <a:br>
              <a:rPr kumimoji="1" lang="en-US" altLang="ja-JP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について</a:t>
            </a:r>
            <a:endParaRPr kumimoji="1" lang="en-US" altLang="ja-JP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説明しよう！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722563-8C05-0D77-C4BD-5D6346BAE225}"/>
              </a:ext>
            </a:extLst>
          </p:cNvPr>
          <p:cNvSpPr txBox="1"/>
          <p:nvPr/>
        </p:nvSpPr>
        <p:spPr>
          <a:xfrm>
            <a:off x="8554109" y="3004301"/>
            <a:ext cx="1450427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専属アシスタント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ロズウェル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スライド ズーム 10">
                <a:extLst>
                  <a:ext uri="{FF2B5EF4-FFF2-40B4-BE49-F238E27FC236}">
                    <a16:creationId xmlns:a16="http://schemas.microsoft.com/office/drawing/2014/main" id="{63955DD5-A0A6-F0D8-5344-3BFE4FDB56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0456487"/>
                  </p:ext>
                </p:extLst>
              </p:nvPr>
            </p:nvGraphicFramePr>
            <p:xfrm>
              <a:off x="-1" y="3004301"/>
              <a:ext cx="6851021" cy="3853699"/>
            </p:xfrm>
            <a:graphic>
              <a:graphicData uri="http://schemas.microsoft.com/office/powerpoint/2016/slidezoom">
                <pslz:sldZm>
                  <pslz:sldZmObj sldId="286" cId="1612040576">
                    <pslz:zmPr id="{DB8E3760-A63B-430E-8CC1-13EFD617669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1021" cy="38536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スライド ズーム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3955DD5-A0A6-F0D8-5344-3BFE4FDB56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3004301"/>
                <a:ext cx="6851021" cy="38536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!!教科書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85ED97F4-DF08-0DD5-CBE8-54433C0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0256" y="0"/>
            <a:ext cx="771744" cy="1128409"/>
          </a:xfrm>
          <a:prstGeom prst="rect">
            <a:avLst/>
          </a:prstGeom>
        </p:spPr>
      </p:pic>
      <p:pic>
        <p:nvPicPr>
          <p:cNvPr id="13" name="!!担当者">
            <a:extLst>
              <a:ext uri="{FF2B5EF4-FFF2-40B4-BE49-F238E27FC236}">
                <a16:creationId xmlns:a16="http://schemas.microsoft.com/office/drawing/2014/main" id="{15EE1BE3-D719-6074-348F-15FB43E721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552086"/>
            <a:ext cx="1123951" cy="13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9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ja-JP" altLang="en-US" dirty="0"/>
              <a:t>プレゼンテーション実務士</a:t>
            </a:r>
            <a:br>
              <a:rPr kumimoji="1" lang="en-US" altLang="ja-JP" dirty="0"/>
            </a:br>
            <a:r>
              <a:rPr kumimoji="1" lang="en-US" altLang="ja-JP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j-cs"/>
              </a:rPr>
              <a:t>2022</a:t>
            </a:r>
            <a:r>
              <a:rPr kumimoji="1" lang="ja-JP" alt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j-cs"/>
              </a:rPr>
              <a:t>・</a:t>
            </a:r>
            <a:r>
              <a:rPr kumimoji="1" lang="en-US" altLang="ja-JP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j-cs"/>
              </a:rPr>
              <a:t>2023</a:t>
            </a:r>
            <a:r>
              <a:rPr kumimoji="1" lang="ja-JP" alt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j-cs"/>
              </a:rPr>
              <a:t>年度入学生用　履修のてびき </a:t>
            </a:r>
            <a:r>
              <a:rPr kumimoji="1" lang="en-US" altLang="ja-JP" sz="18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j-cs"/>
              </a:rPr>
              <a:t>p.18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5149" y="1953230"/>
            <a:ext cx="10820400" cy="1026668"/>
          </a:xfrm>
        </p:spPr>
        <p:txBody>
          <a:bodyPr/>
          <a:lstStyle/>
          <a:p>
            <a:r>
              <a:rPr kumimoji="1" lang="ja-JP" altLang="en-US" dirty="0"/>
              <a:t>科目を揃えたら卒業時に受け取ることのできる資格（交付申請手続き必要）</a:t>
            </a:r>
            <a:endParaRPr kumimoji="1" lang="en-US" altLang="ja-JP" dirty="0"/>
          </a:p>
          <a:p>
            <a:r>
              <a:rPr lang="ja-JP" altLang="en-US" dirty="0"/>
              <a:t>必修科目</a:t>
            </a:r>
            <a:r>
              <a:rPr lang="en-US" altLang="ja-JP" dirty="0"/>
              <a:t>6</a:t>
            </a:r>
            <a:r>
              <a:rPr lang="ja-JP" altLang="en-US" dirty="0"/>
              <a:t>単位、選択科目</a:t>
            </a:r>
            <a:r>
              <a:rPr lang="en-US" altLang="ja-JP" dirty="0"/>
              <a:t>10</a:t>
            </a:r>
            <a:r>
              <a:rPr lang="ja-JP" altLang="en-US" dirty="0"/>
              <a:t>単位以上</a:t>
            </a:r>
            <a:endParaRPr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110343" y="3440832"/>
            <a:ext cx="2171700" cy="71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社会を知る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110343" y="4419618"/>
            <a:ext cx="2171700" cy="71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ライフデザイン・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コンピテンシー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Ⅰ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969480" y="3484377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プレゼンテーション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ベーシック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969480" y="4625674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PC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活用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プレゼンテーション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演習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3969480" y="5544775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ライフデザイン特論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06236" y="3029953"/>
            <a:ext cx="2596243" cy="334735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81150" y="3044571"/>
            <a:ext cx="12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必修科目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3614764" y="3029952"/>
            <a:ext cx="7910785" cy="334735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6949" y="3044571"/>
            <a:ext cx="12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選択科目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8" y="4584205"/>
            <a:ext cx="619199" cy="716382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569522" y="3445761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プレゼンテーション・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セオリー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6569522" y="4580028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ワープロスキル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Ⅰ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9092437" y="4580028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ワープロスキル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Ⅱ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569522" y="5547385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表計算スキル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Ⅰ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9092437" y="5547385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表計算スキル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Ⅱ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047535" y="3449274"/>
            <a:ext cx="2171700" cy="71845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カメラ演習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93" y="4584205"/>
            <a:ext cx="619199" cy="71638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89" y="4584205"/>
            <a:ext cx="619199" cy="71638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89" y="3409659"/>
            <a:ext cx="619199" cy="71638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93353" y="4759581"/>
            <a:ext cx="1002772" cy="562213"/>
          </a:xfrm>
          <a:prstGeom prst="cloud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必修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3951" y="6377309"/>
            <a:ext cx="1164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その他の選択科目：時事問題、環境問題、言葉と表現・学生が創る「学び」、国際関係論・コンピュータグラフィックス論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コンピュータグラフィックス演習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Ⅰ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Ⅱ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、ビジネス実務演習、ビジネス実務概論、簿記会計学、笑いのコミュニケーション演習、観光事業論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A8D0BD-C276-41A7-ACA3-DD315D14C70A}"/>
              </a:ext>
            </a:extLst>
          </p:cNvPr>
          <p:cNvSpPr txBox="1"/>
          <p:nvPr/>
        </p:nvSpPr>
        <p:spPr>
          <a:xfrm>
            <a:off x="388992" y="3788568"/>
            <a:ext cx="1002772" cy="562213"/>
          </a:xfrm>
          <a:prstGeom prst="cloud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必修</a:t>
            </a:r>
          </a:p>
        </p:txBody>
      </p:sp>
      <p:sp>
        <p:nvSpPr>
          <p:cNvPr id="35" name="角丸四角形 4">
            <a:extLst>
              <a:ext uri="{FF2B5EF4-FFF2-40B4-BE49-F238E27FC236}">
                <a16:creationId xmlns:a16="http://schemas.microsoft.com/office/drawing/2014/main" id="{61DAE50B-6898-44F4-8A3F-94B5CC400B44}"/>
              </a:ext>
            </a:extLst>
          </p:cNvPr>
          <p:cNvSpPr/>
          <p:nvPr/>
        </p:nvSpPr>
        <p:spPr>
          <a:xfrm>
            <a:off x="1105982" y="5386810"/>
            <a:ext cx="2171700" cy="71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ライフデザイン・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コンピテンシー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Ⅱ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926601-99D5-4B0E-983E-B9B8AC4028B3}"/>
              </a:ext>
            </a:extLst>
          </p:cNvPr>
          <p:cNvSpPr txBox="1"/>
          <p:nvPr/>
        </p:nvSpPr>
        <p:spPr>
          <a:xfrm>
            <a:off x="388992" y="5726773"/>
            <a:ext cx="1002772" cy="562213"/>
          </a:xfrm>
          <a:prstGeom prst="cloud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必修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DE2A7438-D7A1-4A65-9105-5394E9058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52" y="3387883"/>
            <a:ext cx="619199" cy="71638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9C6C41E-37A4-4C75-B7F0-FCFFB173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62" y="5546503"/>
            <a:ext cx="619199" cy="71638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E3B8B99-B3A9-434C-B491-52AB1C69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93" y="5549461"/>
            <a:ext cx="619199" cy="71638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E9D456D-1D91-496E-A555-034D15FE76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7171"/>
              </a:clrFrom>
              <a:clrTo>
                <a:srgbClr val="F37171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89" y="5549461"/>
            <a:ext cx="619199" cy="7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0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飛行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499</TotalTime>
  <Words>212</Words>
  <Application>Microsoft Office PowerPoint</Application>
  <PresentationFormat>ワイド画面</PresentationFormat>
  <Paragraphs>39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游ゴシック</vt:lpstr>
      <vt:lpstr>Arial</vt:lpstr>
      <vt:lpstr>Century Gothic</vt:lpstr>
      <vt:lpstr>Trebuchet MS</vt:lpstr>
      <vt:lpstr>Wingdings</vt:lpstr>
      <vt:lpstr>Wingdings 3</vt:lpstr>
      <vt:lpstr>ファセット</vt:lpstr>
      <vt:lpstr>飛行機雲</vt:lpstr>
      <vt:lpstr>第1回 授業の雰囲気をつかむ</vt:lpstr>
      <vt:lpstr>PowerPoint プレゼンテーション</vt:lpstr>
      <vt:lpstr>PowerPoint プレゼンテーション</vt:lpstr>
      <vt:lpstr>プレゼンテーション実務士 2022・2023年度入学生用　履修のてびき p.18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PC活用プレゼンテーション演習</dc:title>
  <dc:creator>morigiwa</dc:creator>
  <cp:lastModifiedBy>Morigiwa Takashi</cp:lastModifiedBy>
  <cp:revision>42</cp:revision>
  <dcterms:created xsi:type="dcterms:W3CDTF">2018-04-05T02:55:49Z</dcterms:created>
  <dcterms:modified xsi:type="dcterms:W3CDTF">2023-05-07T06:01:08Z</dcterms:modified>
</cp:coreProperties>
</file>